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7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00"/>
    <a:srgbClr val="002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66BA2-AF9A-7B40-A7D4-EDC73D6EFCFC}" v="22" dt="2025-04-29T14:08:58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1"/>
    <p:restoredTop sz="94636"/>
  </p:normalViewPr>
  <p:slideViewPr>
    <p:cSldViewPr snapToGrid="0">
      <p:cViewPr varScale="1">
        <p:scale>
          <a:sx n="124" d="100"/>
          <a:sy n="124" d="100"/>
        </p:scale>
        <p:origin x="92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918EB-CD48-3A46-AC71-5CA4AFA7197A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6A20F-7F26-744F-99F7-B023CFD906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24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6A20F-7F26-744F-99F7-B023CFD906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79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6A20F-7F26-744F-99F7-B023CFD9069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06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AB6033-5885-9497-2BA5-06437B51A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5468" y="2668971"/>
            <a:ext cx="9638576" cy="1655762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132024-184B-BC4D-23E3-6063FB8E8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5468" y="4520628"/>
            <a:ext cx="9638575" cy="14962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1AF60EC-BB6E-2F19-3A40-595966172F28}"/>
              </a:ext>
            </a:extLst>
          </p:cNvPr>
          <p:cNvCxnSpPr>
            <a:cxnSpLocks/>
          </p:cNvCxnSpPr>
          <p:nvPr userDrawn="1"/>
        </p:nvCxnSpPr>
        <p:spPr>
          <a:xfrm>
            <a:off x="1200179" y="2607094"/>
            <a:ext cx="0" cy="3827069"/>
          </a:xfrm>
          <a:prstGeom prst="line">
            <a:avLst/>
          </a:prstGeom>
          <a:ln w="190500">
            <a:solidFill>
              <a:srgbClr val="0029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F14BC5EF-F90E-1215-2FF5-2AFC8FA23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14" y="0"/>
            <a:ext cx="12193814" cy="26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4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1852D-8A9D-214A-B7DE-1DD48500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61981C-5ECE-BA55-ABFE-638CB27D0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5E0E15-03D4-0C53-F9EB-61CDA216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519-2FA1-494C-9F2B-8917E675F21B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87E6C0-A7F2-D833-48D5-CEAF43F6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FAC597-7210-A8C6-8B46-004CB7ED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6C86-FB39-914A-9844-8C7FFFE0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51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B5F095-C8B2-BD51-D270-02FA1A0BB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B0CF32-FD2C-2EF0-432E-9425E1507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C7FBD5-AADE-4253-CA12-34F38210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519-2FA1-494C-9F2B-8917E675F21B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462062-71B6-CF69-5004-71B02A90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8E2E6E-328C-1169-07EB-6C03BA26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6C86-FB39-914A-9844-8C7FFFE0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12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A3DA27-EE23-DFF1-384C-47E3118D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77" y="523081"/>
            <a:ext cx="10515600" cy="1325563"/>
          </a:xfrm>
        </p:spPr>
        <p:txBody>
          <a:bodyPr/>
          <a:lstStyle>
            <a:lvl1pPr>
              <a:defRPr>
                <a:solidFill>
                  <a:srgbClr val="0029C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00E129-BB5C-450F-48D7-34A67C2B0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77" y="2288204"/>
            <a:ext cx="10515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FDF967D-F3DD-D8EF-D76B-72DD5CAF4BED}"/>
              </a:ext>
            </a:extLst>
          </p:cNvPr>
          <p:cNvCxnSpPr>
            <a:cxnSpLocks/>
          </p:cNvCxnSpPr>
          <p:nvPr userDrawn="1"/>
        </p:nvCxnSpPr>
        <p:spPr>
          <a:xfrm>
            <a:off x="438180" y="523081"/>
            <a:ext cx="0" cy="6116461"/>
          </a:xfrm>
          <a:prstGeom prst="line">
            <a:avLst/>
          </a:prstGeom>
          <a:ln w="190500">
            <a:solidFill>
              <a:srgbClr val="0029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Graphique, symbole, Police, logo&#10;&#10;Le contenu généré par l’IA peut être incorrect.">
            <a:extLst>
              <a:ext uri="{FF2B5EF4-FFF2-40B4-BE49-F238E27FC236}">
                <a16:creationId xmlns:a16="http://schemas.microsoft.com/office/drawing/2014/main" id="{BDE5025C-EBF2-C395-8CE5-27E9667C1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517678" y="0"/>
            <a:ext cx="1617728" cy="1544472"/>
          </a:xfrm>
          <a:prstGeom prst="rect">
            <a:avLst/>
          </a:prstGeom>
        </p:spPr>
      </p:pic>
      <p:pic>
        <p:nvPicPr>
          <p:cNvPr id="8" name="Image 7" descr="Une image contenant symbole, Graphique, logo, Police&#10;&#10;Le contenu généré par l’IA peut être incorrect.">
            <a:extLst>
              <a:ext uri="{FF2B5EF4-FFF2-40B4-BE49-F238E27FC236}">
                <a16:creationId xmlns:a16="http://schemas.microsoft.com/office/drawing/2014/main" id="{50E49DE4-D31A-2D31-D1E2-A3E7900B02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11470836" y="5643118"/>
            <a:ext cx="568148" cy="103549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525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02BE7-D9D6-ABB9-ADE6-3951EDBC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399CB0-A420-8D14-FC09-8C17DDF6B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33831C-7E97-03A2-91C4-B0CEFB9E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519-2FA1-494C-9F2B-8917E675F21B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91225F-14FD-DDAD-7A16-9EDB8372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567368-FA46-539A-F70C-9086981E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6C86-FB39-914A-9844-8C7FFFE0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45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C2B17-B98D-F5AE-77F6-C83C8BAA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095EA7-2234-B3FD-D45C-0854AC351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BD1D4A-F60D-EB79-ED75-24D706991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6AC702-D37E-E597-0A73-37D737B5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519-2FA1-494C-9F2B-8917E675F21B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52D19E-64C2-47BF-9271-71056261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48FC80-D3A7-D5BD-D705-1E744D53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6C86-FB39-914A-9844-8C7FFFE0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38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108ED-F974-B02E-7564-2741FA3E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2A55DD-47C7-092B-2AB4-A397C5EAB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BE6DA4-0BF0-01C1-A777-FF1F19C0F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241F1B-6DEA-49B2-89A5-A8393CA4E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89FBBE2-84FA-E0FC-29C3-FAF5091E0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C52C72C-D003-D064-DF69-28CBE80F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519-2FA1-494C-9F2B-8917E675F21B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13110C5-8BB1-262C-5E86-880C11DF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3D47BA0-F209-D4C5-DDFA-523D3B43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6C86-FB39-914A-9844-8C7FFFE0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09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F0D1F-90A6-4465-652A-E856981B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FEFA7F-51E9-5F25-C751-4DA2786A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519-2FA1-494C-9F2B-8917E675F21B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063BBF-CB7A-0BFC-9B74-ECA2A71C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93F142-6D90-791D-E6B2-DD895B14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6C86-FB39-914A-9844-8C7FFFE0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83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E302C48-7FD3-8415-4A32-E775D7A7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519-2FA1-494C-9F2B-8917E675F21B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6D4B20-AA53-4F99-2F43-10AD5AB8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687410-481D-85C5-3C37-5FAFF854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6C86-FB39-914A-9844-8C7FFFE0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84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B8A08-C2A3-8E78-BD91-DFBAF9527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067B51-BB14-B76E-A814-26AB8EFA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DE04EC-84F7-8887-2C26-2E04F61BB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DE7343-6F09-4C9C-7D7C-32B978CB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519-2FA1-494C-9F2B-8917E675F21B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325F83-2350-CF34-4334-FC6DA549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D99F7F-70B4-C1FB-F06E-6282EFE9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6C86-FB39-914A-9844-8C7FFFE0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77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B004D-3CBC-82AE-7E72-83255357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F91148F-AF0D-8286-DA7C-A8B880419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D86639-C092-D0EF-9F97-BF0B6BED8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A819CC-55AF-8990-8E10-B9EE290E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519-2FA1-494C-9F2B-8917E675F21B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924128-92F7-7173-31C6-945C8133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D72F4B-1057-B410-158C-5F48EDA8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6C86-FB39-914A-9844-8C7FFFE0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41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09C9AF-D589-FA6C-F04A-928EA73C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19BE72-4867-B6BA-4199-9E57A40DA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E7A76-FCC3-5ABA-F97A-496240E46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5FA519-2FA1-494C-9F2B-8917E675F21B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DFA897-D1E9-5668-5944-1C8BD54A8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F3F7E9-C627-620C-E5CA-59A231F05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A06C86-FB39-914A-9844-8C7FFFE03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3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D5D700E-7034-58D3-3853-F51846DB3A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1B5367-0A1C-F1C8-A90F-BF15690B1F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1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816B0-EA49-8BB0-C388-88574371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77" y="684461"/>
            <a:ext cx="10515600" cy="1325563"/>
          </a:xfrm>
        </p:spPr>
        <p:txBody>
          <a:bodyPr/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67FCD43-4555-7DC2-6A8A-B00B3E1A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299358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0C31909CF0E843996ECF6A0D4DD01B" ma:contentTypeVersion="19" ma:contentTypeDescription="Crée un document." ma:contentTypeScope="" ma:versionID="7f239a78adaaa3338c9a34717943447a">
  <xsd:schema xmlns:xsd="http://www.w3.org/2001/XMLSchema" xmlns:xs="http://www.w3.org/2001/XMLSchema" xmlns:p="http://schemas.microsoft.com/office/2006/metadata/properties" xmlns:ns2="bc2e13d1-6b21-4793-ba57-d3265695bcec" xmlns:ns3="e6d1e8dc-ae48-44c6-ba60-2b1f44f429ff" targetNamespace="http://schemas.microsoft.com/office/2006/metadata/properties" ma:root="true" ma:fieldsID="666790997540524e2239511dc4e48cf7" ns2:_="" ns3:_="">
    <xsd:import namespace="bc2e13d1-6b21-4793-ba57-d3265695bcec"/>
    <xsd:import namespace="e6d1e8dc-ae48-44c6-ba60-2b1f44f429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OCR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Taillefichi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e13d1-6b21-4793-ba57-d3265695b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e67580e7-f881-43d4-98ba-b949f93934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aillefichier" ma:index="25" nillable="true" ma:displayName="Taille fichier" ma:decimals="2" ma:format="Dropdown" ma:internalName="Taillefichier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1e8dc-ae48-44c6-ba60-2b1f44f429f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d086933-4f35-4e47-86cf-f84122ab38c7}" ma:internalName="TaxCatchAll" ma:showField="CatchAllData" ma:web="e6d1e8dc-ae48-44c6-ba60-2b1f44f429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d1e8dc-ae48-44c6-ba60-2b1f44f429ff" xsi:nil="true"/>
    <lcf76f155ced4ddcb4097134ff3c332f xmlns="bc2e13d1-6b21-4793-ba57-d3265695bcec">
      <Terms xmlns="http://schemas.microsoft.com/office/infopath/2007/PartnerControls"/>
    </lcf76f155ced4ddcb4097134ff3c332f>
    <Taillefichier xmlns="bc2e13d1-6b21-4793-ba57-d3265695bcec" xsi:nil="true"/>
  </documentManagement>
</p:properties>
</file>

<file path=customXml/itemProps1.xml><?xml version="1.0" encoding="utf-8"?>
<ds:datastoreItem xmlns:ds="http://schemas.openxmlformats.org/officeDocument/2006/customXml" ds:itemID="{269DC117-5CE0-4AC3-8E38-30A9A387F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2e13d1-6b21-4793-ba57-d3265695bcec"/>
    <ds:schemaRef ds:uri="e6d1e8dc-ae48-44c6-ba60-2b1f44f429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B1A3B1-1838-4AFC-9D7D-DF0AECA291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C1DE4C-30DC-409E-A62B-E1C469D798CF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e6d1e8dc-ae48-44c6-ba60-2b1f44f429ff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bc2e13d1-6b21-4793-ba57-d3265695bce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</Words>
  <Application>Microsoft Macintosh PowerPoint</Application>
  <PresentationFormat>Grand écran</PresentationFormat>
  <Paragraphs>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Conception personnalisée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Karine PARIENTE</dc:creator>
  <cp:lastModifiedBy>Karine PARIENTE</cp:lastModifiedBy>
  <cp:revision>5</cp:revision>
  <dcterms:created xsi:type="dcterms:W3CDTF">2024-06-04T15:18:58Z</dcterms:created>
  <dcterms:modified xsi:type="dcterms:W3CDTF">2025-04-30T08:48:27Z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0x010100340C31909CF0E843996ECF6A0D4DD01B</vt:lpwstr>
  </property>
  <property fmtid="{D5CDD505-2E9C-101B-9397-08002B2CF9AE}" pid="3" name="MediaServiceImageTags">
    <vt:lpwstr/>
  </property>
</Properties>
</file>