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72" r:id="rId5"/>
    <p:sldMasterId id="2147483660" r:id="rId6"/>
  </p:sldMasterIdLst>
  <p:sldIdLst>
    <p:sldId id="256" r:id="rId7"/>
    <p:sldId id="25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94DEA-3FA6-2A47-8688-329A16988107}" v="1" dt="2023-10-27T17:49:18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4"/>
    <p:restoredTop sz="96197"/>
  </p:normalViewPr>
  <p:slideViewPr>
    <p:cSldViewPr snapToGrid="0">
      <p:cViewPr varScale="1">
        <p:scale>
          <a:sx n="128" d="100"/>
          <a:sy n="128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BB288-7368-6820-152A-C362D3E44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27" y="498909"/>
            <a:ext cx="775854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AFA7C0-4180-FE6C-B316-42A6A1DE1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5734" y="3099460"/>
            <a:ext cx="7861466" cy="21583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cxnSp>
        <p:nvCxnSpPr>
          <p:cNvPr id="13" name="Straight Connector 19">
            <a:extLst>
              <a:ext uri="{FF2B5EF4-FFF2-40B4-BE49-F238E27FC236}">
                <a16:creationId xmlns:a16="http://schemas.microsoft.com/office/drawing/2014/main" id="{D0BFFC02-EF58-B88D-3C90-D5F04F5C3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8202" y="1570814"/>
            <a:ext cx="0" cy="3710227"/>
          </a:xfrm>
          <a:prstGeom prst="line">
            <a:avLst/>
          </a:prstGeom>
          <a:ln w="19050">
            <a:solidFill>
              <a:srgbClr val="FFBF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8BDE5245-196F-728A-BD32-0F56A9929751}"/>
              </a:ext>
            </a:extLst>
          </p:cNvPr>
          <p:cNvSpPr txBox="1"/>
          <p:nvPr userDrawn="1"/>
        </p:nvSpPr>
        <p:spPr>
          <a:xfrm>
            <a:off x="0" y="0"/>
            <a:ext cx="605481" cy="6858000"/>
          </a:xfrm>
          <a:prstGeom prst="rect">
            <a:avLst/>
          </a:prstGeom>
          <a:solidFill>
            <a:srgbClr val="2429BF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 descr="Une image contenant texte, Police, capture d’écran, logo&#10;&#10;Description générée automatiquement">
            <a:extLst>
              <a:ext uri="{FF2B5EF4-FFF2-40B4-BE49-F238E27FC236}">
                <a16:creationId xmlns:a16="http://schemas.microsoft.com/office/drawing/2014/main" id="{D7E613D9-C774-FA2B-6F56-0908474B67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5629"/>
          <a:stretch/>
        </p:blipFill>
        <p:spPr>
          <a:xfrm>
            <a:off x="692727" y="2878281"/>
            <a:ext cx="2959841" cy="98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6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FE5C9E-70F6-FCB4-6775-A6707443C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3B37BA-94DC-29F2-D241-24C3D1639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2F57C3-BE22-A13C-5895-7E5DF7CBC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7EC108-388E-326A-1DED-593B4C8D5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7A8DDC-5F4C-BFC9-BB9F-F40A4E13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6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F42156-6E8E-C57B-0288-F79C16EE8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62131E-7D93-B009-4F3D-CCFA8C69D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064139-7302-5E98-7E67-418ECBE5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DEBD4A-E435-8C9C-F914-CCC0C5DEA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67676F-19A5-4B60-863A-8988E51CB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69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capture d’écran, Police, Graphique, blanc&#10;&#10;Description générée automatiquement">
            <a:extLst>
              <a:ext uri="{FF2B5EF4-FFF2-40B4-BE49-F238E27FC236}">
                <a16:creationId xmlns:a16="http://schemas.microsoft.com/office/drawing/2014/main" id="{1CE870E0-7E63-0DF9-DC92-BAD96CE434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93600" cy="691515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02BB288-7368-6820-152A-C362D3E44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27" y="498909"/>
            <a:ext cx="775854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AFA7C0-4180-FE6C-B316-42A6A1DE1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5734" y="3099460"/>
            <a:ext cx="7861466" cy="21583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60051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AF5737-1841-E56C-6842-B1FD1470A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228" y="365125"/>
            <a:ext cx="7565571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CFC9C0-0B02-8851-5141-E67F385C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2602" y="1825625"/>
            <a:ext cx="7601197" cy="43513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39321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8C091E-1B30-58F2-7057-1CD9EC07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D6A868-5F5D-17B8-53D9-0FF114449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2DB12F-0866-E97E-E4F7-971EED9C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B8AED4-2D02-EDF8-4DAB-93200B36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AAD8D1-23AE-4513-8D2B-44FA99A21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53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A0CB7-9F7D-8174-7832-3F712373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57B2E4-E775-F1B7-390C-BE26E44AE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143080-7DDA-38B6-1C10-D8AD1EC83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CAF728-D744-CED8-0668-B4BA9A02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1EF906-CFA9-E49A-98E5-7201E368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6F6E41-9537-F8E6-6A2C-B26B81D6C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687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16229C-D3B5-8961-3467-C219DC50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452E69-20F5-6F03-3657-4B65CB32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0CC7EC-7DE9-5954-D8C8-5E481F9BB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418CE3-6980-83FC-B7FC-B585B2C5D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391CAA1-C54B-BDB0-56B2-11A0BEADD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023ECC-D774-1AB4-8AF9-776FAB0A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8F3212-237F-314E-6273-17E5FB5F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13B009C-6875-2BA8-0DBA-52567E2B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724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F54DC4-C3F6-22BA-7731-7F8EA4DC0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DE9869-43AE-26BA-B4DD-B971841DF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ABE346-844E-DE9F-20EA-C91C4081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1CA322-32A0-5ADA-DDF8-9E3D284A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605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09F4C7-2245-7049-3D6D-18C945F3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B4A06E-EAD5-1901-7A49-688A5838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0AE2DE-F8D4-4B06-0DA7-3E0F7564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997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B2430D-08BD-1E99-B799-3DBD369A7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08C67C-E516-5FB4-4185-648CE49A6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9D5191-95EA-1760-5FB8-5B6D1A8B3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9223E5-F7F4-42E5-EE39-E24AAA63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C27CE7-CA7F-250B-955A-601909A4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AF6B6D-E199-F78E-337F-CD232585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70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4" descr="Une image contenant capture d’écran, conception&#10;&#10;Description générée automatiquement">
            <a:extLst>
              <a:ext uri="{FF2B5EF4-FFF2-40B4-BE49-F238E27FC236}">
                <a16:creationId xmlns:a16="http://schemas.microsoft.com/office/drawing/2014/main" id="{0BFFC517-577E-3B36-9977-2203C03659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9"/>
          <a:stretch/>
        </p:blipFill>
        <p:spPr>
          <a:xfrm>
            <a:off x="-249382" y="-66798"/>
            <a:ext cx="12441382" cy="699827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8AF5737-1841-E56C-6842-B1FD1470A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522" y="365125"/>
            <a:ext cx="10426535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CFC9C0-0B02-8851-5141-E67F385C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648" y="1825625"/>
            <a:ext cx="10390908" cy="43513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 descr="Une image contenant texte, Police, capture d’écran, logo&#10;&#10;Description générée automatiquement">
            <a:extLst>
              <a:ext uri="{FF2B5EF4-FFF2-40B4-BE49-F238E27FC236}">
                <a16:creationId xmlns:a16="http://schemas.microsoft.com/office/drawing/2014/main" id="{F27F9AAB-97D5-41CF-9D27-6EB48BD9D3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3085" r="74610"/>
          <a:stretch/>
        </p:blipFill>
        <p:spPr>
          <a:xfrm>
            <a:off x="11374582" y="5437686"/>
            <a:ext cx="817418" cy="142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43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8672AF-EA7A-60F8-B578-3A1B7A914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741BC5-B7ED-B72F-4B0B-F6E935676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EC0327-FBCE-7E9B-B9DF-BD1D725E4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6A234C-39DC-9635-115E-E2DF2A62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C42438-732F-528A-A132-FB6D3DAC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35D67A-D2C0-F82D-1325-1735187C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280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FE5C9E-70F6-FCB4-6775-A6707443C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3B37BA-94DC-29F2-D241-24C3D1639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2F57C3-BE22-A13C-5895-7E5DF7CBC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7EC108-388E-326A-1DED-593B4C8D5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7A8DDC-5F4C-BFC9-BB9F-F40A4E13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092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F42156-6E8E-C57B-0288-F79C16EE8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62131E-7D93-B009-4F3D-CCFA8C69D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064139-7302-5E98-7E67-418ECBE5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DEBD4A-E435-8C9C-F914-CCC0C5DEA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67676F-19A5-4B60-863A-8988E51CB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00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D7C30-D890-2981-0A7E-3E8B497E7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DFE6C1-A2C3-58DF-F2B0-AC2BCA9DD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EACB77-D15C-3F38-C33E-8C07E3BE8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F90F93-DB9A-AC34-5141-2F869667D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56BE30-938E-27AA-23FC-0945F778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7452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5A6EF-A3E2-AECB-97B4-6CC1D6F4A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0F00BE-A45A-C6E6-4E74-298C337AC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A3D0F5-864F-2738-728B-347DCEE1A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952423-8DCC-70EE-9460-E38FBA1E8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159BE7-F2E0-5737-D103-33F140E6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8830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4F4BDF-E856-14A0-8CA4-8A7F6C10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1AC585-6797-B032-108E-C50F19B89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4215A7-CA98-49F7-4CD3-4A78BE91F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96EC4C-7314-1C9A-32A5-8A5A92997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BB509D-A00F-F4C3-A0B3-B0E0967A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613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13334D-B7DE-FAE6-7E4F-DD10C8426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741691-994E-F319-5975-35B5F33DC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D40C48-03F0-5A49-D350-757F5A5C6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6DC18B-ABD1-533A-6437-4D27608B3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1DD184-DB0A-F605-79B4-B530A5F40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8BFEAF-565B-4071-5DD3-EAA524998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6666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6A5009-5DE6-CC59-4DAB-2B0924E9B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F7E9E4-8FAF-ECCA-1C4D-697BC4397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4084BE-1544-C2CC-4610-1D30AC53C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5E551AA-E559-4BF3-6DE3-6928F8E54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9EC46B6-A9F8-9C6E-7643-E6440C832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E186E6A-9EC1-0A44-EDA6-11EB451B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3D5207-102B-C89B-46B7-F7A7193E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F4E490E-23C2-D2BD-58B1-E372F464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863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E73A07-71DB-23F0-4814-8A8A7E36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BD836F7-29ED-26E3-C7B1-0D1FEAC2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D7D1AB-E6FF-38AA-72C5-B2081994A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A85ECF-3FEC-1AD6-3B62-10C539482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4596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EC99B8C-589E-65D7-58BF-C5DA0F59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DAEB9B-67A6-BD96-B0BE-AB959361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8C762D-6E01-6A66-40CB-5F973898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70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8C091E-1B30-58F2-7057-1CD9EC07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D6A868-5F5D-17B8-53D9-0FF114449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2DB12F-0866-E97E-E4F7-971EED9C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B8AED4-2D02-EDF8-4DAB-93200B36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AAD8D1-23AE-4513-8D2B-44FA99A21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5629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3E94D0-AA2B-0F44-08F0-F2F69CF39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2719B3-EDD0-4296-D141-BFA806BD9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3F95BF-E56C-E1BF-D123-C0851F858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BFFD57-6469-2A83-33F3-44AFEEA3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B696E6-7DBA-3C06-5F1D-AD565CC2D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D9FFC0-BAE7-B26C-34AF-505BE365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625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15009-B7F1-5677-DFF0-783E7E38C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679E050-DE47-CDEB-C48F-F23AFDB3C0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B3BC28-3175-DC82-7C9E-D4BE1C874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0A09CB-01B6-CE5F-A95A-6F08991A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DA381E-86F0-5F8D-D802-204ADFB7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405915-BFFC-BF49-1740-D9999B55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356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9B78C-73FD-D0DF-A1DE-7E86B4501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0A181C2-2055-F661-CF6F-8A37FF9CD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26A6FB-EAB0-436E-59A2-6963A2EA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5F94D1-9FE0-6669-FCC6-344FA4D0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F6B97C-B708-C2A2-2429-FB9DED84A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6750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B8A507F-41B0-C238-2FA3-1DAFDB3C9C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64CB6B-7A36-C1E0-BB48-BE31E7DCB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1CE117-C49B-CA56-2DD4-64DBB1E5D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AB304E-A5AC-EB16-1B73-19A13686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F03E17-2FE1-B50F-21B2-B2AC4545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50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A0CB7-9F7D-8174-7832-3F712373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57B2E4-E775-F1B7-390C-BE26E44AE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143080-7DDA-38B6-1C10-D8AD1EC83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CAF728-D744-CED8-0668-B4BA9A02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1EF906-CFA9-E49A-98E5-7201E368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6F6E41-9537-F8E6-6A2C-B26B81D6C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0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16229C-D3B5-8961-3467-C219DC50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452E69-20F5-6F03-3657-4B65CB32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0CC7EC-7DE9-5954-D8C8-5E481F9BB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418CE3-6980-83FC-B7FC-B585B2C5D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391CAA1-C54B-BDB0-56B2-11A0BEADD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023ECC-D774-1AB4-8AF9-776FAB0A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8F3212-237F-314E-6273-17E5FB5F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13B009C-6875-2BA8-0DBA-52567E2B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09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F54DC4-C3F6-22BA-7731-7F8EA4DC0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DE9869-43AE-26BA-B4DD-B971841DF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ABE346-844E-DE9F-20EA-C91C4081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1CA322-32A0-5ADA-DDF8-9E3D284A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55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09F4C7-2245-7049-3D6D-18C945F3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B4A06E-EAD5-1901-7A49-688A5838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0AE2DE-F8D4-4B06-0DA7-3E0F7564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70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B2430D-08BD-1E99-B799-3DBD369A7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08C67C-E516-5FB4-4185-648CE49A6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9D5191-95EA-1760-5FB8-5B6D1A8B3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9223E5-F7F4-42E5-EE39-E24AAA63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C27CE7-CA7F-250B-955A-601909A4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AF6B6D-E199-F78E-337F-CD232585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65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8672AF-EA7A-60F8-B578-3A1B7A914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741BC5-B7ED-B72F-4B0B-F6E935676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EC0327-FBCE-7E9B-B9DF-BD1D725E4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6A234C-39DC-9635-115E-E2DF2A62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C42438-732F-528A-A132-FB6D3DAC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35D67A-D2C0-F82D-1325-1735187C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94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F7CF6A4-A89A-02EC-B2A9-FC1B76FC8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305BFA-3E23-0825-5E32-259A6BA86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38A3FA-4E34-5AFC-A1BB-09B0DF411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81AB22-7033-0A7A-A0F6-484CD2F61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633B87-4378-8B73-4B28-B86503F56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96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F7CF6A4-A89A-02EC-B2A9-FC1B76FC8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305BFA-3E23-0825-5E32-259A6BA86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38A3FA-4E34-5AFC-A1BB-09B0DF411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AB61-D4C1-374A-AC14-301C40CB282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81AB22-7033-0A7A-A0F6-484CD2F61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633B87-4378-8B73-4B28-B86503F56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C88C5-4473-9D43-8D0B-3DC5CFBB7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20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53ED129-728C-DE8A-C433-56A196EB3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293599-ABE1-9475-3632-E5277A9FA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973023-7377-F410-48B6-2C2B5B813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90029-0658-6947-B592-B1BBD17C1D56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A2B67E-EC52-7402-9223-003884D69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952A7B-D7CE-5D93-1F60-2E86E6C89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9252-925E-E044-8170-B068EF5E1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14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1F685-1A2E-2717-21A7-47C33DC04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3500" y="1122363"/>
            <a:ext cx="6794500" cy="23876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99436-C278-B4A7-F509-F3C23230D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0800" y="3602038"/>
            <a:ext cx="6807200" cy="165576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34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CE8EE-CCC1-28F0-2E86-69EE54845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BF8260-DAFD-C749-3F87-0B6A8E9A1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3471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" id="{0912B31D-B64A-A84B-8DD2-38B97F244B0F}" vid="{8C9D8DF7-D45B-BC44-AA3B-995400801065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" id="{0912B31D-B64A-A84B-8DD2-38B97F244B0F}" vid="{4AEA3B29-D298-AB40-B1FC-EAF6B8493610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" id="{0912B31D-B64A-A84B-8DD2-38B97F244B0F}" vid="{4D1278EB-9489-CA45-BF0F-2F0A79AA0CF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0C31909CF0E843996ECF6A0D4DD01B" ma:contentTypeVersion="15" ma:contentTypeDescription="Crée un document." ma:contentTypeScope="" ma:versionID="a832bd705a9f394400e369705ee02f3f">
  <xsd:schema xmlns:xsd="http://www.w3.org/2001/XMLSchema" xmlns:xs="http://www.w3.org/2001/XMLSchema" xmlns:p="http://schemas.microsoft.com/office/2006/metadata/properties" xmlns:ns2="bc2e13d1-6b21-4793-ba57-d3265695bcec" xmlns:ns3="e6d1e8dc-ae48-44c6-ba60-2b1f44f429ff" targetNamespace="http://schemas.microsoft.com/office/2006/metadata/properties" ma:root="true" ma:fieldsID="abafd4c9c3ce1e7cf0178d6f286e203e" ns2:_="" ns3:_="">
    <xsd:import namespace="bc2e13d1-6b21-4793-ba57-d3265695bcec"/>
    <xsd:import namespace="e6d1e8dc-ae48-44c6-ba60-2b1f44f429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OCR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e13d1-6b21-4793-ba57-d3265695bc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alises d’images" ma:readOnly="false" ma:fieldId="{5cf76f15-5ced-4ddc-b409-7134ff3c332f}" ma:taxonomyMulti="true" ma:sspId="e67580e7-f881-43d4-98ba-b949f93934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1e8dc-ae48-44c6-ba60-2b1f44f429f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d086933-4f35-4e47-86cf-f84122ab38c7}" ma:internalName="TaxCatchAll" ma:showField="CatchAllData" ma:web="e6d1e8dc-ae48-44c6-ba60-2b1f44f429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d1e8dc-ae48-44c6-ba60-2b1f44f429ff" xsi:nil="true"/>
    <lcf76f155ced4ddcb4097134ff3c332f xmlns="bc2e13d1-6b21-4793-ba57-d3265695bce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B8E8AE-DD02-4DD4-BFAC-537067285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CB93AD-E1F7-4E1D-ACC0-E95FDA99A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2e13d1-6b21-4793-ba57-d3265695bcec"/>
    <ds:schemaRef ds:uri="e6d1e8dc-ae48-44c6-ba60-2b1f44f429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8C9BDA-40CD-427E-A6A5-B8F311014D87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6d1e8dc-ae48-44c6-ba60-2b1f44f429ff"/>
    <ds:schemaRef ds:uri="bc2e13d1-6b21-4793-ba57-d3265695bce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1_Thème Office</vt:lpstr>
      <vt:lpstr>Conception personnalisée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Karine Pariente</dc:creator>
  <cp:lastModifiedBy>Karine PARIENTE</cp:lastModifiedBy>
  <cp:revision>4</cp:revision>
  <dcterms:created xsi:type="dcterms:W3CDTF">2023-06-09T08:42:08Z</dcterms:created>
  <dcterms:modified xsi:type="dcterms:W3CDTF">2023-10-27T17:49:28Z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0x010100340C31909CF0E843996ECF6A0D4DD01B</vt:lpwstr>
  </property>
</Properties>
</file>